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0"/>
  </p:notesMasterIdLst>
  <p:sldIdLst>
    <p:sldId id="258" r:id="rId2"/>
    <p:sldId id="271" r:id="rId3"/>
    <p:sldId id="272" r:id="rId4"/>
    <p:sldId id="259" r:id="rId5"/>
    <p:sldId id="260" r:id="rId6"/>
    <p:sldId id="268" r:id="rId7"/>
    <p:sldId id="269" r:id="rId8"/>
    <p:sldId id="270" r:id="rId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160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Straight Connector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4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Straight Connector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Rectangle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" name="Oval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828800" y="2133600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sz="4000" b="1" dirty="0">
                <a:latin typeface="Century Schoolbook" panose="02040604050505020304"/>
              </a:rPr>
              <a:t>A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 v</a:t>
            </a:r>
            <a:r>
              <a:rPr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15365" grpId="0"/>
      <p:bldP spid="1536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8382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70866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0"/>
            <a:ext cx="7315200" cy="1674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905000" y="152400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52600"/>
            <a:ext cx="7391400" cy="4086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7620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7419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238125"/>
            <a:ext cx="1366838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704975"/>
            <a:ext cx="1981200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262313"/>
            <a:ext cx="67056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4267200"/>
            <a:ext cx="1306513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988" y="4267200"/>
            <a:ext cx="1471612" cy="1252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229100"/>
            <a:ext cx="1676400" cy="1427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800" y="4495800"/>
            <a:ext cx="1579563" cy="1023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048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63" y="2390775"/>
            <a:ext cx="7234237" cy="324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38200"/>
            <a:ext cx="8382000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95300"/>
            <a:ext cx="8686800" cy="5341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On-screen Show (4:3)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.VnTime</vt:lpstr>
      <vt:lpstr>Arial</vt:lpstr>
      <vt:lpstr>Calibri</vt:lpstr>
      <vt:lpstr>Century Schoolbook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2020-08-18T11:40:23Z</dcterms:created>
  <dcterms:modified xsi:type="dcterms:W3CDTF">2025-01-05T13:41:24Z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